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sldIdLst>
    <p:sldId id="256" r:id="rId2"/>
    <p:sldId id="259" r:id="rId3"/>
    <p:sldId id="309" r:id="rId4"/>
    <p:sldId id="308" r:id="rId5"/>
    <p:sldId id="310" r:id="rId6"/>
    <p:sldId id="275" r:id="rId7"/>
    <p:sldId id="305" r:id="rId8"/>
    <p:sldId id="307" r:id="rId9"/>
    <p:sldId id="306" r:id="rId10"/>
    <p:sldId id="311" r:id="rId11"/>
  </p:sldIdLst>
  <p:sldSz cx="13004800" cy="9753600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8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642" y="-3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7138F-7440-434E-9096-779AB08404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87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653162-6B18-452B-BDDC-9AD4804D11C9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5BB6DA-09BA-407A-83D4-502D9CD4E40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AA5E51-C7AC-4B7E-9595-71B65B4A3E1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8820E7-799D-476D-A037-4D1436B13A7C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2116ED-556F-4CDD-BD15-DD98144E668E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inie_u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inie_o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y-nc-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69350"/>
            <a:ext cx="11509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1187450"/>
            <a:ext cx="11266488" cy="8223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3022600"/>
            <a:ext cx="11266488" cy="5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213" y="8882063"/>
            <a:ext cx="3033712" cy="677862"/>
          </a:xfrm>
        </p:spPr>
        <p:txBody>
          <a:bodyPr lIns="91440" tIns="45720" rIns="91440" bIns="45720"/>
          <a:lstStyle>
            <a:lvl1pPr defTabSz="914400">
              <a:defRPr sz="1400"/>
            </a:lvl1pPr>
          </a:lstStyle>
          <a:p>
            <a:pPr>
              <a:defRPr/>
            </a:pPr>
            <a:fld id="{5041D773-053F-4F28-8804-809C3CE19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41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4C235EB-B318-4AAE-A212-FD5D35D3C8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05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18625" y="1354138"/>
            <a:ext cx="2816225" cy="4327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6775" y="1354138"/>
            <a:ext cx="8299450" cy="4327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D88148C-BB6C-400F-BDD8-8F4090D401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31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017ACF8-481D-43FB-BB71-B1BB0C55FD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3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845ECAE-1B99-4943-8816-E3A20DC1FA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14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6775" y="3141663"/>
            <a:ext cx="5557838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3141663"/>
            <a:ext cx="5557837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E9A4E7B-BDD0-4EBA-AAD7-D76EC79798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1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9861DD1-D077-4B10-8989-D8D1FED79D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7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9DC723B-0374-4DF2-9123-32019B8389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9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55DA30D-EC9E-4759-B8E1-8F51ACDDF7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B85E937-81ED-41CC-B57D-5ABC090444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3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CD1D1B2-1D87-48FE-9AF1-D801703F69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9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6775" y="1354138"/>
            <a:ext cx="11266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775" y="3141663"/>
            <a:ext cx="1126807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5363" y="8928100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241425">
              <a:defRPr sz="1600"/>
            </a:lvl1pPr>
          </a:lstStyle>
          <a:p>
            <a:pPr>
              <a:defRPr/>
            </a:pPr>
            <a:r>
              <a:rPr lang="de-DE"/>
              <a:t>Seite </a:t>
            </a:r>
            <a:fld id="{3E17844F-6959-4F65-8E7A-7FF8395EED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Picture 7" descr="Linie_unt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Linie_ob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by-nc-s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69350"/>
            <a:ext cx="11509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4013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717550" indent="-360363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3pPr>
      <a:lvl4pPr marL="1076325" indent="-357188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4pPr>
      <a:lvl5pPr marL="1438275" indent="-360363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5pPr>
      <a:lvl6pPr marL="18954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6pPr>
      <a:lvl7pPr marL="23526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7pPr>
      <a:lvl8pPr marL="28098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8pPr>
      <a:lvl9pPr marL="32670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biz.d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conbiz.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e Legende 2"/>
          <p:cNvSpPr>
            <a:spLocks noChangeArrowheads="1"/>
          </p:cNvSpPr>
          <p:nvPr/>
        </p:nvSpPr>
        <p:spPr bwMode="auto">
          <a:xfrm>
            <a:off x="4960938" y="1003300"/>
            <a:ext cx="5326062" cy="3100388"/>
          </a:xfrm>
          <a:prstGeom prst="wedgeEllipseCallout">
            <a:avLst>
              <a:gd name="adj1" fmla="val -46611"/>
              <a:gd name="adj2" fmla="val 44875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075" name="Picture 22" descr="Logo_Z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8702675"/>
            <a:ext cx="357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10037763" y="7929563"/>
            <a:ext cx="2319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de-DE" sz="1200" dirty="0"/>
              <a:t>Last updated</a:t>
            </a:r>
            <a:r>
              <a:rPr lang="en-US" altLang="de-DE" sz="1200"/>
              <a:t>: </a:t>
            </a:r>
            <a:r>
              <a:rPr lang="en-US" altLang="de-DE" sz="1200" smtClean="0"/>
              <a:t>05. 2019</a:t>
            </a:r>
            <a:endParaRPr lang="en-US" altLang="de-DE" sz="1200" dirty="0"/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6133835" y="4575175"/>
            <a:ext cx="4331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4000" dirty="0" smtClean="0"/>
              <a:t>Allez </a:t>
            </a:r>
            <a:r>
              <a:rPr lang="de-DE" altLang="de-DE" sz="4000" dirty="0" err="1" smtClean="0"/>
              <a:t>sur</a:t>
            </a:r>
            <a:r>
              <a:rPr lang="de-DE" altLang="de-DE" sz="4000" dirty="0" smtClean="0"/>
              <a:t> </a:t>
            </a:r>
            <a:r>
              <a:rPr lang="de-DE" altLang="de-DE" sz="4000" dirty="0" err="1"/>
              <a:t>EconBiz</a:t>
            </a:r>
            <a:r>
              <a:rPr lang="de-DE" altLang="de-DE" sz="4000" dirty="0"/>
              <a:t>!</a:t>
            </a:r>
          </a:p>
        </p:txBody>
      </p:sp>
      <p:sp>
        <p:nvSpPr>
          <p:cNvPr id="2" name="Rechteck 2"/>
          <p:cNvSpPr>
            <a:spLocks noChangeArrowheads="1"/>
          </p:cNvSpPr>
          <p:nvPr/>
        </p:nvSpPr>
        <p:spPr bwMode="auto">
          <a:xfrm>
            <a:off x="5895975" y="1558925"/>
            <a:ext cx="40973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de-DE" sz="28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Vous</a:t>
            </a:r>
            <a:r>
              <a:rPr lang="en-U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cherchez des articles en </a:t>
            </a:r>
            <a:r>
              <a:rPr lang="en-US" altLang="de-DE" sz="28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économie</a:t>
            </a:r>
            <a:r>
              <a:rPr lang="en-U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et </a:t>
            </a:r>
            <a:r>
              <a:rPr lang="en-US" altLang="de-DE" sz="28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gestion</a:t>
            </a:r>
            <a:r>
              <a:rPr lang="en-U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des </a:t>
            </a:r>
            <a:r>
              <a:rPr lang="en-US" altLang="de-DE" sz="28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références</a:t>
            </a:r>
            <a:r>
              <a:rPr lang="en-U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sz="28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gratuites</a:t>
            </a:r>
            <a:r>
              <a:rPr lang="en-U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et des </a:t>
            </a:r>
            <a:r>
              <a:rPr lang="en-US" altLang="de-DE" sz="28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livres</a:t>
            </a:r>
            <a:r>
              <a:rPr lang="en-U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33835" y="5283200"/>
            <a:ext cx="32670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hlinkClick r:id="rId3"/>
              </a:rPr>
              <a:t>www.econbiz.de</a:t>
            </a:r>
            <a:endParaRPr lang="de-DE" sz="32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80" name="Picture 34" descr="punk_male_i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828925"/>
            <a:ext cx="1797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 descr="black_women_mobil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838450"/>
            <a:ext cx="165258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conBiz - Find Economic Litera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7" y="808671"/>
            <a:ext cx="28194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2611438"/>
            <a:ext cx="10058400" cy="5981573"/>
          </a:xfrm>
          <a:prstGeom prst="rect">
            <a:avLst/>
          </a:prstGeom>
        </p:spPr>
      </p:pic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866775" y="732632"/>
            <a:ext cx="6407868" cy="1231106"/>
          </a:xfrm>
        </p:spPr>
        <p:txBody>
          <a:bodyPr/>
          <a:lstStyle/>
          <a:p>
            <a:r>
              <a:rPr lang="de-DE" altLang="de-DE" b="1" dirty="0" err="1" smtClean="0"/>
              <a:t>Vous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voule</a:t>
            </a:r>
            <a:r>
              <a:rPr lang="de-DE" altLang="de-DE" b="1" dirty="0" smtClean="0"/>
              <a:t> en </a:t>
            </a:r>
            <a:r>
              <a:rPr lang="de-DE" altLang="de-DE" b="1" dirty="0" err="1" smtClean="0"/>
              <a:t>savoir</a:t>
            </a:r>
            <a:r>
              <a:rPr lang="de-DE" altLang="de-DE" b="1" dirty="0" smtClean="0"/>
              <a:t> plus </a:t>
            </a:r>
            <a:br>
              <a:rPr lang="de-DE" altLang="de-DE" b="1" dirty="0" smtClean="0"/>
            </a:br>
            <a:r>
              <a:rPr lang="de-DE" altLang="de-DE" b="1" dirty="0" smtClean="0"/>
              <a:t>à </a:t>
            </a:r>
            <a:r>
              <a:rPr lang="de-DE" altLang="de-DE" b="1" dirty="0" err="1" smtClean="0"/>
              <a:t>propos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d‘EconBiz</a:t>
            </a:r>
            <a:r>
              <a:rPr lang="de-DE" altLang="de-DE" b="1" dirty="0" smtClean="0"/>
              <a:t>?</a:t>
            </a: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92696287-738F-4642-AF46-978BB1E6D48D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10</a:t>
            </a:fld>
            <a:endParaRPr lang="de-DE" altLang="de-DE" sz="1600" smtClean="0"/>
          </a:p>
        </p:txBody>
      </p:sp>
      <p:sp>
        <p:nvSpPr>
          <p:cNvPr id="3" name="Textfeld 2"/>
          <p:cNvSpPr txBox="1"/>
          <p:nvPr/>
        </p:nvSpPr>
        <p:spPr>
          <a:xfrm>
            <a:off x="6965347" y="3301570"/>
            <a:ext cx="5777267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Utilisez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bouton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d‘aide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Demandez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de-DE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guide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d‘utilisation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(en </a:t>
            </a:r>
            <a:r>
              <a:rPr 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anglais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et en </a:t>
            </a:r>
            <a:r>
              <a:rPr 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allemand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294" name="Gerade Verbindung mit Pfeil 6"/>
          <p:cNvCxnSpPr>
            <a:cxnSpLocks noChangeShapeType="1"/>
          </p:cNvCxnSpPr>
          <p:nvPr/>
        </p:nvCxnSpPr>
        <p:spPr bwMode="auto">
          <a:xfrm flipH="1" flipV="1">
            <a:off x="8226355" y="2822713"/>
            <a:ext cx="90710" cy="349858"/>
          </a:xfrm>
          <a:prstGeom prst="straightConnector1">
            <a:avLst/>
          </a:prstGeom>
          <a:noFill/>
          <a:ln w="47625" algn="ctr">
            <a:solidFill>
              <a:srgbClr val="FF6600"/>
            </a:solidFill>
            <a:round/>
            <a:headEnd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7274643" y="1664464"/>
            <a:ext cx="531537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Inscrivez-vous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à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notre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lettre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d‘informations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(en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anglais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en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allemand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296" name="Gerade Verbindung mit Pfeil 12"/>
          <p:cNvCxnSpPr>
            <a:cxnSpLocks noChangeShapeType="1"/>
          </p:cNvCxnSpPr>
          <p:nvPr/>
        </p:nvCxnSpPr>
        <p:spPr bwMode="auto">
          <a:xfrm flipH="1">
            <a:off x="7652954" y="2305878"/>
            <a:ext cx="179082" cy="305560"/>
          </a:xfrm>
          <a:prstGeom prst="straightConnector1">
            <a:avLst/>
          </a:prstGeom>
          <a:noFill/>
          <a:ln w="47625" algn="ctr">
            <a:solidFill>
              <a:srgbClr val="FF6600"/>
            </a:solidFill>
            <a:round/>
            <a:headEnd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3162419" y="6994038"/>
            <a:ext cx="898107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4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Envoyez-nous</a:t>
            </a:r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44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vos</a:t>
            </a:r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44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commentaires</a:t>
            </a:r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à</a:t>
            </a:r>
            <a:endParaRPr lang="de-DE" sz="4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sz="4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hlinkClick r:id="rId3"/>
              </a:rPr>
              <a:t>info@econbiz.de</a:t>
            </a:r>
            <a:r>
              <a:rPr lang="de-DE" sz="4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" y="1007883"/>
            <a:ext cx="12411986" cy="7381214"/>
          </a:xfrm>
          <a:prstGeom prst="rect">
            <a:avLst/>
          </a:prstGeom>
        </p:spPr>
      </p:pic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A7A62459-F636-4580-BEDF-21CABFD31520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2</a:t>
            </a:fld>
            <a:endParaRPr lang="de-DE" altLang="de-DE" sz="1600" smtClean="0"/>
          </a:p>
        </p:txBody>
      </p:sp>
      <p:sp>
        <p:nvSpPr>
          <p:cNvPr id="4101" name="Textfeld 4"/>
          <p:cNvSpPr txBox="1">
            <a:spLocks noChangeArrowheads="1"/>
          </p:cNvSpPr>
          <p:nvPr/>
        </p:nvSpPr>
        <p:spPr bwMode="auto">
          <a:xfrm>
            <a:off x="1229236" y="4990177"/>
            <a:ext cx="356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2000" dirty="0" err="1" smtClean="0"/>
              <a:t>Emploi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temps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partiel</a:t>
            </a:r>
            <a:r>
              <a:rPr lang="de-DE" altLang="de-DE" sz="2000" dirty="0" smtClean="0"/>
              <a:t> France</a:t>
            </a:r>
            <a:endParaRPr lang="de-DE" altLang="de-DE" sz="2000" dirty="0"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3058911" y="6005017"/>
            <a:ext cx="3511550" cy="661987"/>
          </a:xfrm>
          <a:prstGeom prst="wedgeRoundRectCallout">
            <a:avLst>
              <a:gd name="adj1" fmla="val -36197"/>
              <a:gd name="adj2" fmla="val -140401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Entrez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vos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mots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clés</a:t>
            </a:r>
            <a:endParaRPr lang="de-DE" altLang="de-DE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" y="1007883"/>
            <a:ext cx="12411986" cy="7381214"/>
          </a:xfrm>
          <a:prstGeom prst="rect">
            <a:avLst/>
          </a:prstGeom>
        </p:spPr>
      </p:pic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F02F6830-33B3-451F-8B73-C4E3A154D8E8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3</a:t>
            </a:fld>
            <a:endParaRPr lang="de-DE" altLang="de-DE" sz="1600" smtClean="0"/>
          </a:p>
        </p:txBody>
      </p:sp>
      <p:sp>
        <p:nvSpPr>
          <p:cNvPr id="5125" name="Textfeld 4"/>
          <p:cNvSpPr txBox="1">
            <a:spLocks noChangeArrowheads="1"/>
          </p:cNvSpPr>
          <p:nvPr/>
        </p:nvSpPr>
        <p:spPr bwMode="auto">
          <a:xfrm>
            <a:off x="1229260" y="5020777"/>
            <a:ext cx="356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2000" dirty="0" err="1" smtClean="0"/>
              <a:t>Emploi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temps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partiel</a:t>
            </a:r>
            <a:r>
              <a:rPr lang="de-DE" altLang="de-DE" sz="2000" dirty="0" smtClean="0"/>
              <a:t> Franc*</a:t>
            </a:r>
            <a:endParaRPr lang="de-DE" altLang="de-DE" sz="2000" dirty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3533784" y="6073347"/>
            <a:ext cx="4218737" cy="1092200"/>
          </a:xfrm>
          <a:prstGeom prst="wedgeRoundRectCallout">
            <a:avLst>
              <a:gd name="adj1" fmla="val -29724"/>
              <a:gd name="adj2" fmla="val -120926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Avec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astérisque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*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Vous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élargissez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votre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recherche</a:t>
            </a:r>
            <a:endParaRPr lang="de-DE" altLang="de-DE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6647289" y="395018"/>
            <a:ext cx="4340985" cy="144921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08000" tIns="108000" rIns="108000" bIns="108000"/>
          <a:lstStyle/>
          <a:p>
            <a:pPr eaLnBrk="1" hangingPunct="1"/>
            <a:r>
              <a:rPr lang="de-DE" altLang="de-DE" b="1" dirty="0" err="1"/>
              <a:t>Élargisser</a:t>
            </a:r>
            <a:r>
              <a:rPr lang="de-DE" altLang="de-DE" b="1" dirty="0"/>
              <a:t> </a:t>
            </a:r>
            <a:r>
              <a:rPr lang="de-DE" altLang="de-DE" b="1" dirty="0" err="1"/>
              <a:t>votre</a:t>
            </a:r>
            <a:r>
              <a:rPr lang="de-DE" altLang="de-DE" b="1" dirty="0"/>
              <a:t> </a:t>
            </a:r>
            <a:r>
              <a:rPr lang="de-DE" altLang="de-DE" b="1" dirty="0" err="1"/>
              <a:t>recherche</a:t>
            </a:r>
            <a:endParaRPr lang="de-DE" alt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" y="848859"/>
            <a:ext cx="12411986" cy="7381214"/>
          </a:xfrm>
          <a:prstGeom prst="rect">
            <a:avLst/>
          </a:prstGeom>
        </p:spPr>
      </p:pic>
      <p:sp>
        <p:nvSpPr>
          <p:cNvPr id="614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96FA5C7F-EA42-4E52-BED8-BD4D4E7DCB25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4</a:t>
            </a:fld>
            <a:endParaRPr lang="de-DE" altLang="de-DE" sz="16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6647289" y="280397"/>
            <a:ext cx="4340985" cy="206476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08000" tIns="108000" rIns="108000" bIns="108000"/>
          <a:lstStyle/>
          <a:p>
            <a:pPr eaLnBrk="1" hangingPunct="1"/>
            <a:r>
              <a:rPr lang="de-DE" altLang="de-DE" b="1" dirty="0" err="1" smtClean="0"/>
              <a:t>Trouver</a:t>
            </a:r>
            <a:r>
              <a:rPr lang="de-DE" altLang="de-DE" b="1" dirty="0" smtClean="0"/>
              <a:t> des </a:t>
            </a:r>
            <a:r>
              <a:rPr lang="de-DE" altLang="de-DE" b="1" dirty="0" err="1" smtClean="0"/>
              <a:t>résultats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encore</a:t>
            </a:r>
            <a:r>
              <a:rPr lang="de-DE" altLang="de-DE" b="1" dirty="0" smtClean="0"/>
              <a:t> plus </a:t>
            </a:r>
            <a:r>
              <a:rPr lang="de-DE" altLang="de-DE" b="1" dirty="0" err="1" smtClean="0"/>
              <a:t>pertinents</a:t>
            </a:r>
            <a:endParaRPr lang="de-DE" altLang="de-DE" b="1" dirty="0" smtClean="0"/>
          </a:p>
        </p:txBody>
      </p:sp>
      <p:sp>
        <p:nvSpPr>
          <p:cNvPr id="6149" name="Textfeld 4"/>
          <p:cNvSpPr txBox="1">
            <a:spLocks noChangeArrowheads="1"/>
          </p:cNvSpPr>
          <p:nvPr/>
        </p:nvSpPr>
        <p:spPr bwMode="auto">
          <a:xfrm>
            <a:off x="1127700" y="4891983"/>
            <a:ext cx="4682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2000" dirty="0" smtClean="0"/>
              <a:t>„</a:t>
            </a:r>
            <a:r>
              <a:rPr lang="de-DE" altLang="de-DE" sz="2000" dirty="0" err="1" smtClean="0"/>
              <a:t>emploi</a:t>
            </a:r>
            <a:r>
              <a:rPr lang="de-DE" altLang="de-DE" sz="2000" dirty="0" smtClean="0"/>
              <a:t> à </a:t>
            </a:r>
            <a:r>
              <a:rPr lang="de-DE" altLang="de-DE" sz="2000" dirty="0" err="1" smtClean="0"/>
              <a:t>temps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partiel</a:t>
            </a:r>
            <a:r>
              <a:rPr lang="de-DE" altLang="de-DE" sz="2000" dirty="0" smtClean="0"/>
              <a:t>“ </a:t>
            </a:r>
            <a:r>
              <a:rPr lang="de-DE" altLang="de-DE" sz="2000" dirty="0"/>
              <a:t>Franc*</a:t>
            </a:r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3134300" y="6311651"/>
            <a:ext cx="4403725" cy="2122755"/>
          </a:xfrm>
          <a:prstGeom prst="wedgeRoundRectCallout">
            <a:avLst>
              <a:gd name="adj1" fmla="val -34354"/>
              <a:gd name="adj2" fmla="val -106777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Les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guillemets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autorisent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la</a:t>
            </a:r>
            <a:b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recherche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par phrase. Les mots</a:t>
            </a:r>
            <a:b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doivent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être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les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uns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à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coté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de</a:t>
            </a:r>
            <a:b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autres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de la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même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façon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dans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les</a:t>
            </a:r>
            <a:b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résultats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" y="848859"/>
            <a:ext cx="12411986" cy="7381214"/>
          </a:xfrm>
          <a:prstGeom prst="rect">
            <a:avLst/>
          </a:prstGeom>
        </p:spPr>
      </p:pic>
      <p:sp>
        <p:nvSpPr>
          <p:cNvPr id="717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A7D7761D-E3F0-4AC9-B89C-258B35369A2E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5</a:t>
            </a:fld>
            <a:endParaRPr lang="de-DE" altLang="de-DE" sz="1600" smtClean="0"/>
          </a:p>
        </p:txBody>
      </p:sp>
      <p:pic>
        <p:nvPicPr>
          <p:cNvPr id="7174" name="Picture 2" descr="C:\Users\krueger nicole\AppData\Local\Microsoft\Windows\Temporary Internet Files\Content.IE5\GJE5JZJX\300px-U2713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11" y="5444505"/>
            <a:ext cx="100012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bgerundete rechteckige Legende 7"/>
          <p:cNvSpPr/>
          <p:nvPr/>
        </p:nvSpPr>
        <p:spPr bwMode="auto">
          <a:xfrm>
            <a:off x="3640035" y="6548881"/>
            <a:ext cx="3675165" cy="1211592"/>
          </a:xfrm>
          <a:prstGeom prst="wedgeRoundRectCallout">
            <a:avLst>
              <a:gd name="adj1" fmla="val -79006"/>
              <a:gd name="adj2" fmla="val -127909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Cochez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cette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case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pour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avoir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accès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uniquement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à des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documents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gratuits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de-DE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1183336" y="4836313"/>
            <a:ext cx="4682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2000" dirty="0" smtClean="0"/>
              <a:t>„</a:t>
            </a:r>
            <a:r>
              <a:rPr lang="de-DE" altLang="de-DE" sz="2000" dirty="0" err="1" smtClean="0"/>
              <a:t>emploi</a:t>
            </a:r>
            <a:r>
              <a:rPr lang="de-DE" altLang="de-DE" sz="2000" dirty="0" smtClean="0"/>
              <a:t> à </a:t>
            </a:r>
            <a:r>
              <a:rPr lang="de-DE" altLang="de-DE" sz="2000" dirty="0" err="1" smtClean="0"/>
              <a:t>temps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partiel</a:t>
            </a:r>
            <a:r>
              <a:rPr lang="de-DE" altLang="de-DE" sz="2000" dirty="0" smtClean="0"/>
              <a:t>“ </a:t>
            </a:r>
            <a:r>
              <a:rPr lang="de-DE" altLang="de-DE" sz="2000" dirty="0"/>
              <a:t>Franc*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6647289" y="280397"/>
            <a:ext cx="4340985" cy="206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b" anchorCtr="0" compatLnSpc="1">
            <a:prstTxWarp prst="textNoShape">
              <a:avLst/>
            </a:prstTxWarp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b="1" dirty="0" err="1"/>
              <a:t>Trouver</a:t>
            </a:r>
            <a:r>
              <a:rPr lang="de-DE" altLang="de-DE" b="1" dirty="0"/>
              <a:t> des </a:t>
            </a:r>
            <a:r>
              <a:rPr lang="de-DE" altLang="de-DE" b="1" dirty="0" err="1"/>
              <a:t>références</a:t>
            </a:r>
            <a:r>
              <a:rPr lang="de-DE" altLang="de-DE" b="1" dirty="0"/>
              <a:t> </a:t>
            </a:r>
            <a:r>
              <a:rPr lang="de-DE" altLang="de-DE" b="1" dirty="0" err="1"/>
              <a:t>gratuites</a:t>
            </a:r>
            <a:endParaRPr lang="de-DE" altLang="de-DE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9" y="2427288"/>
            <a:ext cx="10588264" cy="4006560"/>
          </a:xfrm>
        </p:spPr>
      </p:pic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405D883B-2606-4270-AEC0-95C09D5B2319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6</a:t>
            </a:fld>
            <a:endParaRPr lang="de-DE" altLang="de-DE" sz="1600" smtClean="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866775" y="2173288"/>
            <a:ext cx="110553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Abgerundete rechteckige Legende 16"/>
          <p:cNvSpPr/>
          <p:nvPr/>
        </p:nvSpPr>
        <p:spPr bwMode="auto">
          <a:xfrm>
            <a:off x="9955149" y="3736851"/>
            <a:ext cx="2638745" cy="725487"/>
          </a:xfrm>
          <a:prstGeom prst="wedgeRoundRectCallout">
            <a:avLst>
              <a:gd name="adj1" fmla="val -48618"/>
              <a:gd name="adj2" fmla="val -141815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Utilisez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des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filtres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bgerundete rechteckige Legende 17"/>
          <p:cNvSpPr/>
          <p:nvPr/>
        </p:nvSpPr>
        <p:spPr bwMode="auto">
          <a:xfrm>
            <a:off x="7064374" y="1636050"/>
            <a:ext cx="1737720" cy="355600"/>
          </a:xfrm>
          <a:prstGeom prst="wedgeRoundRectCallout">
            <a:avLst>
              <a:gd name="adj1" fmla="val -13943"/>
              <a:gd name="adj2" fmla="val 152718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Triez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la liste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Abgerundete rechteckige Legende 18"/>
          <p:cNvSpPr/>
          <p:nvPr/>
        </p:nvSpPr>
        <p:spPr bwMode="auto">
          <a:xfrm>
            <a:off x="1918211" y="6781800"/>
            <a:ext cx="3348038" cy="495300"/>
          </a:xfrm>
          <a:prstGeom prst="wedgeRoundRectCallout">
            <a:avLst>
              <a:gd name="adj1" fmla="val -34332"/>
              <a:gd name="adj2" fmla="val -147232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Vérifiez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disponibilité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bgerundete rechteckige Legende 19"/>
          <p:cNvSpPr/>
          <p:nvPr/>
        </p:nvSpPr>
        <p:spPr bwMode="auto">
          <a:xfrm>
            <a:off x="6394450" y="6476999"/>
            <a:ext cx="2901094" cy="874713"/>
          </a:xfrm>
          <a:prstGeom prst="wedgeRoundRectCallout">
            <a:avLst>
              <a:gd name="adj1" fmla="val 3804"/>
              <a:gd name="adj2" fmla="val -118197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Ajoutez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à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favoris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1354138"/>
            <a:ext cx="5287535" cy="609600"/>
          </a:xfrm>
        </p:spPr>
        <p:txBody>
          <a:bodyPr/>
          <a:lstStyle/>
          <a:p>
            <a:pPr eaLnBrk="1" hangingPunct="1"/>
            <a:r>
              <a:rPr lang="de-DE" altLang="de-DE" b="1" dirty="0" smtClean="0"/>
              <a:t>La liste des </a:t>
            </a:r>
            <a:r>
              <a:rPr lang="de-DE" altLang="de-DE" b="1" dirty="0" err="1" smtClean="0"/>
              <a:t>résultats</a:t>
            </a:r>
            <a:endParaRPr lang="de-DE" alt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321023"/>
            <a:ext cx="10058400" cy="6142808"/>
          </a:xfrm>
          <a:prstGeom prst="rect">
            <a:avLst/>
          </a:prstGeom>
        </p:spPr>
      </p:pic>
      <p:sp>
        <p:nvSpPr>
          <p:cNvPr id="92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F63EE275-B9E9-4A5D-9F66-A35489ADCA65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7</a:t>
            </a:fld>
            <a:endParaRPr lang="de-DE" altLang="de-DE" sz="160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66775" y="1400175"/>
            <a:ext cx="11266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 kern="0" dirty="0" err="1" smtClean="0"/>
              <a:t>Exporter</a:t>
            </a:r>
            <a:r>
              <a:rPr lang="de-DE" altLang="de-DE" b="1" kern="0" dirty="0" smtClean="0"/>
              <a:t> les </a:t>
            </a:r>
            <a:r>
              <a:rPr lang="de-DE" altLang="de-DE" b="1" kern="0" dirty="0" err="1" smtClean="0"/>
              <a:t>favoris</a:t>
            </a:r>
            <a:endParaRPr lang="de-DE" altLang="de-DE" b="1" kern="0" dirty="0" smtClean="0"/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6332538" y="2009775"/>
            <a:ext cx="2493410" cy="495300"/>
          </a:xfrm>
          <a:prstGeom prst="wedgeRoundRectCallout">
            <a:avLst>
              <a:gd name="adj1" fmla="val 41375"/>
              <a:gd name="adj2" fmla="val 267755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Ouvrez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favoris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3472913" y="7746281"/>
            <a:ext cx="3027106" cy="717550"/>
          </a:xfrm>
          <a:prstGeom prst="wedgeRoundRectCallout">
            <a:avLst>
              <a:gd name="adj1" fmla="val 66885"/>
              <a:gd name="adj2" fmla="val -40981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Exportez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envoyez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par</a:t>
            </a:r>
            <a:b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courriel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imprimez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514144"/>
            <a:ext cx="10058400" cy="7182250"/>
          </a:xfrm>
          <a:prstGeom prst="rect">
            <a:avLst/>
          </a:prstGeom>
        </p:spPr>
      </p:pic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2846688F-A8C9-4ED7-B27C-8A1008D18E12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8</a:t>
            </a:fld>
            <a:endParaRPr lang="de-DE" altLang="de-DE" sz="160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50873" y="1400175"/>
            <a:ext cx="8205663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 anchor="b"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 kern="0" dirty="0" err="1" smtClean="0"/>
              <a:t>Une</a:t>
            </a:r>
            <a:r>
              <a:rPr lang="de-DE" altLang="de-DE" b="1" kern="0" dirty="0" smtClean="0"/>
              <a:t> </a:t>
            </a:r>
            <a:r>
              <a:rPr lang="de-DE" altLang="de-DE" b="1" kern="0" dirty="0" err="1" smtClean="0"/>
              <a:t>question</a:t>
            </a:r>
            <a:r>
              <a:rPr lang="de-DE" altLang="de-DE" b="1" kern="0" dirty="0" smtClean="0"/>
              <a:t>? </a:t>
            </a:r>
            <a:r>
              <a:rPr lang="de-DE" altLang="de-DE" b="1" kern="0" dirty="0" err="1" smtClean="0"/>
              <a:t>Demandez-nous</a:t>
            </a:r>
            <a:r>
              <a:rPr lang="de-DE" altLang="de-DE" b="1" kern="0" dirty="0" smtClean="0"/>
              <a:t>!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58838" y="2282825"/>
            <a:ext cx="184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2000"/>
          </a:p>
        </p:txBody>
      </p:sp>
      <p:sp>
        <p:nvSpPr>
          <p:cNvPr id="3" name="Textfeld 2"/>
          <p:cNvSpPr txBox="1"/>
          <p:nvPr/>
        </p:nvSpPr>
        <p:spPr>
          <a:xfrm>
            <a:off x="7675319" y="7356671"/>
            <a:ext cx="250741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de-DE" sz="1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Entrez</a:t>
            </a:r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votre</a:t>
            </a:r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question</a:t>
            </a:r>
            <a:endParaRPr lang="de-DE" sz="1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248" name="Rechteck 3"/>
          <p:cNvSpPr>
            <a:spLocks noChangeArrowheads="1"/>
          </p:cNvSpPr>
          <p:nvPr/>
        </p:nvSpPr>
        <p:spPr bwMode="auto">
          <a:xfrm>
            <a:off x="858838" y="2010465"/>
            <a:ext cx="6502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 dirty="0" err="1" smtClean="0">
                <a:latin typeface="Comic Sans MS" pitchFamily="66" charset="0"/>
              </a:rPr>
              <a:t>L’équipe</a:t>
            </a:r>
            <a:r>
              <a:rPr lang="en-US" altLang="de-DE" sz="2400" dirty="0" smtClean="0">
                <a:latin typeface="Comic Sans MS" pitchFamily="66" charset="0"/>
              </a:rPr>
              <a:t> </a:t>
            </a:r>
            <a:r>
              <a:rPr lang="en-US" altLang="de-DE" sz="2400" dirty="0" err="1" smtClean="0">
                <a:latin typeface="Comic Sans MS" pitchFamily="66" charset="0"/>
              </a:rPr>
              <a:t>EconBiz</a:t>
            </a:r>
            <a:r>
              <a:rPr lang="en-US" altLang="de-DE" sz="2400" dirty="0" smtClean="0">
                <a:latin typeface="Comic Sans MS" pitchFamily="66" charset="0"/>
              </a:rPr>
              <a:t> </a:t>
            </a:r>
            <a:r>
              <a:rPr lang="en-US" altLang="de-DE" sz="2400" dirty="0" err="1" smtClean="0">
                <a:latin typeface="Comic Sans MS" pitchFamily="66" charset="0"/>
              </a:rPr>
              <a:t>peut</a:t>
            </a:r>
            <a:r>
              <a:rPr lang="en-US" altLang="de-DE" sz="2400" dirty="0" smtClean="0">
                <a:latin typeface="Comic Sans MS" pitchFamily="66" charset="0"/>
              </a:rPr>
              <a:t> </a:t>
            </a:r>
            <a:r>
              <a:rPr lang="en-US" altLang="de-DE" sz="2400" dirty="0" err="1" smtClean="0">
                <a:latin typeface="Comic Sans MS" pitchFamily="66" charset="0"/>
              </a:rPr>
              <a:t>vous</a:t>
            </a:r>
            <a:r>
              <a:rPr lang="en-US" altLang="de-DE" sz="2400" dirty="0" smtClean="0">
                <a:latin typeface="Comic Sans MS" pitchFamily="66" charset="0"/>
              </a:rPr>
              <a:t> aider en direct (en </a:t>
            </a:r>
            <a:r>
              <a:rPr lang="en-US" altLang="de-DE" sz="2400" dirty="0" err="1" smtClean="0">
                <a:latin typeface="Comic Sans MS" pitchFamily="66" charset="0"/>
              </a:rPr>
              <a:t>anglais</a:t>
            </a:r>
            <a:r>
              <a:rPr lang="en-US" altLang="de-DE" sz="2400" dirty="0" smtClean="0">
                <a:latin typeface="Comic Sans MS" pitchFamily="66" charset="0"/>
              </a:rPr>
              <a:t> </a:t>
            </a:r>
            <a:r>
              <a:rPr lang="en-US" altLang="de-DE" sz="2400" dirty="0" err="1" smtClean="0">
                <a:latin typeface="Comic Sans MS" pitchFamily="66" charset="0"/>
              </a:rPr>
              <a:t>ou</a:t>
            </a:r>
            <a:r>
              <a:rPr lang="en-US" altLang="de-DE" sz="2400" dirty="0" smtClean="0">
                <a:latin typeface="Comic Sans MS" pitchFamily="66" charset="0"/>
              </a:rPr>
              <a:t> en </a:t>
            </a:r>
            <a:r>
              <a:rPr lang="en-US" altLang="de-DE" sz="2400" dirty="0" err="1" smtClean="0">
                <a:latin typeface="Comic Sans MS" pitchFamily="66" charset="0"/>
              </a:rPr>
              <a:t>allemand</a:t>
            </a:r>
            <a:r>
              <a:rPr lang="en-US" altLang="de-DE" sz="2400" dirty="0" smtClean="0">
                <a:latin typeface="Comic Sans MS" pitchFamily="66" charset="0"/>
              </a:rPr>
              <a:t>)</a:t>
            </a:r>
            <a:endParaRPr lang="de-DE" altLang="de-DE" sz="2400" dirty="0"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659417" y="5862872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boîte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clavardage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l">
              <a:defRPr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apparait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ici</a:t>
            </a:r>
            <a:endParaRPr lang="de-DE" sz="1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89" y="7860378"/>
            <a:ext cx="3220720" cy="4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bgerundete rechteckige Legende 7"/>
          <p:cNvSpPr/>
          <p:nvPr/>
        </p:nvSpPr>
        <p:spPr bwMode="auto">
          <a:xfrm>
            <a:off x="5266083" y="7350780"/>
            <a:ext cx="2247900" cy="496887"/>
          </a:xfrm>
          <a:prstGeom prst="wedgeRoundRectCallout">
            <a:avLst>
              <a:gd name="adj1" fmla="val 51682"/>
              <a:gd name="adj2" fmla="val 127484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Cliquez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ici</a:t>
            </a:r>
            <a:endParaRPr lang="de-DE" altLang="de-DE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96" y="1766321"/>
            <a:ext cx="10058400" cy="6115286"/>
          </a:xfrm>
          <a:prstGeom prst="rect">
            <a:avLst/>
          </a:prstGeom>
        </p:spPr>
      </p:pic>
      <p:sp>
        <p:nvSpPr>
          <p:cNvPr id="1126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smtClean="0"/>
              <a:t>Seite </a:t>
            </a:r>
            <a:fld id="{8AD0E71F-660E-4A11-B9C8-FB7CF1FC0E78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9</a:t>
            </a:fld>
            <a:endParaRPr lang="de-DE" altLang="de-DE" sz="16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34444" y="194798"/>
            <a:ext cx="4501867" cy="1449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lIns="108000" tIns="108000" rIns="108000" bIns="108000" anchor="b"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 kern="0" dirty="0" err="1" smtClean="0"/>
              <a:t>Rechercher</a:t>
            </a:r>
            <a:r>
              <a:rPr lang="de-DE" altLang="de-DE" b="1" kern="0" dirty="0" smtClean="0"/>
              <a:t> des </a:t>
            </a:r>
            <a:r>
              <a:rPr lang="de-DE" altLang="de-DE" b="1" kern="0" dirty="0" err="1" smtClean="0"/>
              <a:t>événements</a:t>
            </a:r>
            <a:endParaRPr lang="de-DE" altLang="de-DE" b="1" kern="0" dirty="0" smtClean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6075474" y="3625243"/>
            <a:ext cx="2247900" cy="495300"/>
          </a:xfrm>
          <a:prstGeom prst="wedgeRoundRectCallout">
            <a:avLst>
              <a:gd name="adj1" fmla="val -145030"/>
              <a:gd name="adj2" fmla="val -112377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Cherchez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ici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...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bgerundete rechteckige Legende 1"/>
          <p:cNvSpPr/>
          <p:nvPr/>
        </p:nvSpPr>
        <p:spPr bwMode="auto">
          <a:xfrm>
            <a:off x="7573783" y="849312"/>
            <a:ext cx="4718481" cy="1544638"/>
          </a:xfrm>
          <a:prstGeom prst="wedgeRoundRectCallout">
            <a:avLst>
              <a:gd name="adj1" fmla="val -96333"/>
              <a:gd name="adj2" fmla="val 76626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 defTabSz="1241425">
              <a:defRPr/>
            </a:pPr>
            <a:r>
              <a:rPr lang="de-DE" altLang="de-DE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EconBiz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répertorie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grand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nombre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de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conférences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en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économie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et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gestion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de-DE" dirty="0"/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4625119" y="5132402"/>
            <a:ext cx="3545799" cy="1185862"/>
          </a:xfrm>
          <a:prstGeom prst="wedgeRoundRectCallout">
            <a:avLst>
              <a:gd name="adj1" fmla="val 55120"/>
              <a:gd name="adj2" fmla="val -90365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...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utilisez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des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filtres</a:t>
            </a:r>
            <a:r>
              <a:rPr lang="en-US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par pays, </a:t>
            </a:r>
            <a:r>
              <a:rPr lang="en-US" altLang="de-D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thématiques</a:t>
            </a:r>
            <a:r>
              <a:rPr lang="en-U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etc.</a:t>
            </a:r>
            <a:endParaRPr lang="en-U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biz_einführung_open_04_en_master">
  <a:themeElements>
    <a:clrScheme name="Benutzerdefiniert 7">
      <a:dk1>
        <a:srgbClr val="000000"/>
      </a:dk1>
      <a:lt1>
        <a:srgbClr val="FFFFFF"/>
      </a:lt1>
      <a:dk2>
        <a:srgbClr val="FF9900"/>
      </a:dk2>
      <a:lt2>
        <a:srgbClr val="3366F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002699"/>
      </a:hlink>
      <a:folHlink>
        <a:srgbClr val="84A3FF"/>
      </a:folHlink>
    </a:clrScheme>
    <a:fontScheme name="econbiz_einführung_open_04_en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nbiz_einführung_open_04_en_master 1">
        <a:dk1>
          <a:srgbClr val="000000"/>
        </a:dk1>
        <a:lt1>
          <a:srgbClr val="FFFFFF"/>
        </a:lt1>
        <a:dk2>
          <a:srgbClr val="FF9900"/>
        </a:dk2>
        <a:lt2>
          <a:srgbClr val="3366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econbiz_einführung_open_04_en_master</Template>
  <TotalTime>0</TotalTime>
  <Words>217</Words>
  <Application>Microsoft Office PowerPoint</Application>
  <PresentationFormat>Benutzerdefiniert</PresentationFormat>
  <Paragraphs>55</Paragraphs>
  <Slides>10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econbiz_einführung_open_04_en_master</vt:lpstr>
      <vt:lpstr>PowerPoint-Präsentation</vt:lpstr>
      <vt:lpstr>PowerPoint-Präsentation</vt:lpstr>
      <vt:lpstr>Élargisser votre recherche</vt:lpstr>
      <vt:lpstr>Trouver des résultats encore plus pertinents</vt:lpstr>
      <vt:lpstr>PowerPoint-Präsentation</vt:lpstr>
      <vt:lpstr>La liste des résultats</vt:lpstr>
      <vt:lpstr>PowerPoint-Präsentation</vt:lpstr>
      <vt:lpstr>PowerPoint-Präsentation</vt:lpstr>
      <vt:lpstr>PowerPoint-Präsentation</vt:lpstr>
      <vt:lpstr>Vous voule en savoir plus  à propos d‘EconBiz?</vt:lpstr>
    </vt:vector>
  </TitlesOfParts>
  <Company>Dt. Zentralbibliothek f. Wirtschaftswissenschaften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EconBiz Open</dc:title>
  <dc:creator>Krüger Nicole</dc:creator>
  <cp:lastModifiedBy>Krueger Nicole</cp:lastModifiedBy>
  <cp:revision>53</cp:revision>
  <dcterms:created xsi:type="dcterms:W3CDTF">2011-12-19T13:16:01Z</dcterms:created>
  <dcterms:modified xsi:type="dcterms:W3CDTF">2019-05-23T13:02:50Z</dcterms:modified>
</cp:coreProperties>
</file>